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8288000" cy="10287000"/>
  <p:notesSz cx="6858000" cy="9144000"/>
  <p:defaultTextStyle>
    <a:defPPr>
      <a:defRPr lang="ru-RU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E3C2A7-8D04-6BFC-07AB-DCC49B718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868B0C8-F679-D6B0-7DA4-D150B9BC3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D098-7136-45A1-8BAA-EBCBC15679A2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E75D093-EDD7-5FFE-1D45-33A77B14D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1BA5FC8-719C-75B2-1250-E82AFD305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DCCB0-E477-449D-871A-66E51679A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581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067C80-BABB-B5C5-CC7E-D16EC13E1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468364-CC55-D33C-2760-72E9F4F18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CD7628-32AC-88EA-1A34-71E73002AB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2D098-7136-45A1-8BAA-EBCBC15679A2}" type="datetimeFigureOut">
              <a:rPr lang="ru-RU" smtClean="0"/>
              <a:t>07.10.2024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2BB277-3C10-839E-CD8A-1F0EEC332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EE8B11-F708-5B72-0911-5DA1FE397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DCCB0-E477-449D-871A-66E51679A7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433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771B49F-6ED6-2CDB-E290-100ED56CF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B0701A-E441-DCCA-C34F-ACF72BB88B8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97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35075F3-E5DE-BC8C-4A03-FB27DAF7B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0867C3-AED2-8BC0-AA77-5859C70F6BB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99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6A5A4EB-E06A-2CB7-A15A-44EB72B13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1E7529-DF7E-F37E-E28E-87A64DC95A4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757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02272C3-6F98-DF58-031D-BC0A0506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11D277-410F-4EA8-A283-641F9F4450A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7221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6AEE4A4-B3E6-F6E3-8418-DADE156DB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2D73D0-116E-6E1F-DE01-07C2BCDFD1F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77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48DDCBC-715E-478D-D5FB-7F4B42DBF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0FFA4C-2943-BEED-7D63-5E18EDD3751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2700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E118257-FB95-FB10-D73B-7B76CD300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F9960D-84DA-76FE-714E-E07C40100DC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762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EAF13E5-2EC3-9CB5-B2B0-F7EEBF14A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A25A76-12EB-AA44-6388-044EF7B94D6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291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25277A3-8F00-EDCD-1DFE-648C45F43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6E870A-3209-2743-170E-C208C71B9DF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7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8B47AAE-C04C-EBDA-5F8B-B7CA50F86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694122-18A8-55EB-0305-EAB782A438A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19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A082008-D04B-E18F-BE3B-049BFC459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C51CA2-CF58-4B3F-043E-587D730DE5F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734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879CCB0E-6E81-10C3-1372-4D4BE68E5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6C0016-ECD8-1FC9-DF7A-EBB001BA06C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74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2B7EE23-9AE4-C1E6-0DDD-920A0B25C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2E07DC-C3DC-26AC-96AA-B917A311CF4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42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ABC3E60A-581A-E056-7C5B-3D3E05314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21DEAB-1835-E51E-E8F6-22FDCFAF8A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43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0E63A674-1BD5-526B-C071-043A0CFDA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B2C6FE-DBFF-80E4-E24B-5D39200194B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602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260EA4F-DA4A-A108-4BDB-AB2D452D3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B3502A-DAB3-C237-3591-083D920F554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664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4903081-AA97-7FE8-DFBD-AD6964F4A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35DEF3-DCEB-4FC0-DA5F-5E0EDAB2926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412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Произвольный</PresentationFormat>
  <Paragraphs>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_</dc:creator>
  <cp:lastModifiedBy>_</cp:lastModifiedBy>
  <cp:revision>1</cp:revision>
  <dcterms:created xsi:type="dcterms:W3CDTF">2024-10-07T09:29:46Z</dcterms:created>
  <dcterms:modified xsi:type="dcterms:W3CDTF">2024-10-07T09:29:46Z</dcterms:modified>
</cp:coreProperties>
</file>